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5" r:id="rId4"/>
    <p:sldId id="280" r:id="rId5"/>
    <p:sldId id="276" r:id="rId6"/>
    <p:sldId id="272" r:id="rId7"/>
    <p:sldId id="277" r:id="rId8"/>
    <p:sldId id="278" r:id="rId9"/>
    <p:sldId id="27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4D1C-5CC1-4793-B213-22A748B744F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FDC4-26C1-4B69-A97A-D4D4B9721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CC62-3A0A-436D-9EDE-B2C8AC40D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60DC-E3F4-477B-97D5-ABB6D39F9111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3CF3-719C-4000-9E83-1E3F5A8C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p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Sustaining the Recovery: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The Role of Federal Aid to State and Local Governments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Iris J. Lav, Senior Advisor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Center on Budget and Policy Priorities</a:t>
            </a:r>
          </a:p>
          <a:p>
            <a:r>
              <a:rPr lang="en-US" sz="2400" dirty="0" smtClean="0">
                <a:solidFill>
                  <a:schemeClr val="tx2"/>
                </a:solidFill>
                <a:hlinkClick r:id="rId2"/>
              </a:rPr>
              <a:t>www.cbpp.org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at the Economic Policy Institute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November 19, 2009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At Risk?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/>
              <a:t>$142 billion gap, after ARRA funding</a:t>
            </a:r>
          </a:p>
          <a:p>
            <a:pPr algn="ctr">
              <a:buNone/>
            </a:pPr>
            <a:r>
              <a:rPr lang="en-US" sz="4000" b="1" dirty="0" smtClean="0"/>
              <a:t>=</a:t>
            </a:r>
          </a:p>
          <a:p>
            <a:pPr algn="ctr">
              <a:buNone/>
            </a:pPr>
            <a:r>
              <a:rPr lang="en-US" sz="4000" b="1" dirty="0" smtClean="0"/>
              <a:t>0.9 Percent of GDP</a:t>
            </a:r>
          </a:p>
          <a:p>
            <a:pPr algn="ctr">
              <a:buNone/>
            </a:pPr>
            <a:r>
              <a:rPr lang="en-US" sz="4000" b="1" dirty="0" smtClean="0"/>
              <a:t>=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accent2"/>
                </a:solidFill>
              </a:rPr>
              <a:t>900,000 JOBS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ate Revenue Coll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8486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Medicaid Enrollment Growth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33400"/>
            <a:ext cx="8077200" cy="58943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0 Shortfalls as Share of Budg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2667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3" descr="Midyear G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28125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BP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88038"/>
            <a:ext cx="13001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Stimulus Fills only 40% of State Budget Gaps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229600" cy="5381625"/>
          </a:xfrm>
        </p:spPr>
      </p:pic>
      <p:pic>
        <p:nvPicPr>
          <p:cNvPr id="12291" name="Picture 9" descr="CBP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486400"/>
            <a:ext cx="2017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dgetC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68"/>
            <a:ext cx="9144000" cy="68364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wBadWillItGet_FY09-12 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457200"/>
            <a:ext cx="8706824" cy="6019800"/>
          </a:xfrm>
          <a:prstGeom prst="rect">
            <a:avLst/>
          </a:prstGeom>
        </p:spPr>
      </p:pic>
      <p:pic>
        <p:nvPicPr>
          <p:cNvPr id="5" name="Picture 4" descr="CBP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969000"/>
            <a:ext cx="13001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RA Reduces Budget Gap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671656" cy="6172200"/>
          </a:xfrm>
        </p:spPr>
      </p:pic>
      <p:pic>
        <p:nvPicPr>
          <p:cNvPr id="5" name="Picture 4" descr="CBPP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969000"/>
            <a:ext cx="13001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48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Sustaining the Recovery: The Role of Federal Aid to State and Local Governments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What is At Risk?</vt:lpstr>
    </vt:vector>
  </TitlesOfParts>
  <Company>Center On Budget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j5xwEkb</dc:creator>
  <cp:lastModifiedBy>Christian Dorsey</cp:lastModifiedBy>
  <cp:revision>13</cp:revision>
  <dcterms:created xsi:type="dcterms:W3CDTF">2009-11-17T22:23:31Z</dcterms:created>
  <dcterms:modified xsi:type="dcterms:W3CDTF">2009-11-19T15:57:29Z</dcterms:modified>
</cp:coreProperties>
</file>